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4B47-0440-4AA4-9283-7E70425B7143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0C89-8A6F-4DBA-AAE5-305D0FC385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08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80C89-8A6F-4DBA-AAE5-305D0FC385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1BE7C-6359-911A-7FE8-361B6328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513762-A30F-72C3-1BD5-4CACA304F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97E11-4CD4-00DB-5B5C-D08F83C8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CA0ADD-128B-61DF-1306-5C19FF58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200C28-205D-3F89-39C0-71964AEF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80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EADA6-7C0B-B797-795E-45035482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90992F-343D-79DC-0F25-1B987D6F4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2BE33-97F9-03D1-AEB1-4C51491B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0FBAE9-436A-8F98-AEDB-7A7C3358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24457-1D47-4A75-36CC-D8E8A30E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C93442-3210-C751-113F-B118BD070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3382C8-8EE0-E5DC-2DAB-40FCFAAB8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ACE7A-2483-C605-F534-224EA034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41408C-F055-080E-FE53-C69FC1E6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7579B-8AC9-8890-CA2F-88E41015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44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DE2F7-3A29-97EE-8953-5609045095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6622DE-D9F6-C2A4-D6EA-4FCC787E67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180273-9656-32AA-F978-BF277C9C9C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42EB9-747B-4D64-8952-54CD0B850E58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32249-ECAE-A946-9B40-A1C693665D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D6A287-24DC-8FC7-1738-B0EF74DF83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7F180-0DFB-4BDC-AF15-59EE52FA168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124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A8C5E-204A-321A-D2BC-C16E2FE93E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C8FBE-C949-8DCA-2D8F-58C543048AD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56227-1ACB-7889-D50A-FF2ECC0CD0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D039AD-B3FE-4603-A0E1-F6CA6405A008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0B6F5-0B69-AE45-D64D-0790B00182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C64368-B8EA-D5DB-2ADA-ABA031F1D6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43A3D-1B5C-4581-A04C-801F1D0E6A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747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D66D1-E431-24C0-624E-8D6B1C9292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CE912C-DA16-1F35-4426-A5C8F2FDD7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E4B2A-DB66-CA9B-BC03-0054247873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8D878E-C602-460D-ABD8-C2D098D67416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15E81C-E1B2-A22F-9916-AC2A1B400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2CE37-9565-0E67-FC88-48129416EC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5FB2E8-154B-492D-B374-4551221FF08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2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C144D-AABB-8519-B6FC-398386F269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BE0F6-99F6-B3A9-FE46-8C5D121A54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21678-858B-B941-1E7C-2777A8FF799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6F1FE2-F225-AF73-7293-4DB88A6234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7B085-4722-4E64-B562-7244229F7138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2A658B-DEEF-B4BA-76A2-857B75206B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9CB388-51A2-CB30-E5C9-D6665AB95E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67599-5B0A-4428-9110-5418406722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2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A8AE9-09B8-8EEF-E294-3AF0B1B13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2F5EB3-F5BC-CFAE-4F45-9D9924A4F7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33C9AE-EEB0-D6F6-7D91-4F3F0C01CEC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47D0AE-5303-8891-7D73-A7974C3B56D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871C26-BFB8-7B4D-4636-BBC453D7AB9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96BD75-0056-7E82-DDD5-EB521FB392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960771-8307-4F04-AC1A-B32E2063B46F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4DCD9B-A27F-08EA-246C-83385B8664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FB79E8-DA78-4DDD-9E39-3E14A27C0E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8BB36D-4EBF-41C9-8D6C-57C9F240401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81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B1F5D-D58F-B0B6-4CC4-CDD46DD3A1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ED0EAC-CD27-5BF2-9D3E-8C82F24FCC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381C5-4D99-4C08-98B6-E523081E17E3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9B04B5-7203-B6AF-6035-D3C4033446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A06A75-B2D6-2434-21B7-1F69456DE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81C859-5F53-4D24-9E18-FE3DAC3B68A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0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8BFAA7-1F0A-90CD-C27D-1A0834ABE3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C2A7E6-7371-4509-B734-4A38DF9D21A9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472C51-2AE2-6B90-5FB9-3EC65E0DFE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07285-145E-7714-F966-87EC91CD2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99269B-7060-451C-8820-AD7CBF9EF4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5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500A5-CDC8-7FA4-68FC-E83AE066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297CF-1254-58BF-5055-976BB89C9E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41C6E2-F37B-F5B5-D9E6-AF7D58D4890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7FA62D-0357-8DB4-7266-3ED4CA55F9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C1247F-3CD7-4BDB-B7C4-62E64EBA69EF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38B2E-B8FA-AB76-FC5D-6FE9E8952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DB574E-FD39-D69A-CA77-698EE5F8D9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D33D6-743E-47C3-9144-4434198FC7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2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7B705-7A2D-5475-2D1D-00CDD6AF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8DA3C-0BE7-768F-033B-9E8E8D62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39F5DB-D716-5717-BB7B-2B9E9544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1B231E-BAD6-5E46-5B7A-DAD63E0C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190D7-D2FE-BCA1-158F-F2E20AD9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7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3EC48-A04B-95AF-CD3F-F3942B9B4C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91EC64-4633-3703-07C0-C5239CDEB8E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FE40CD-4854-441C-CC33-A4D39E51DF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2B2415-43DC-1CD1-EFA6-A5C9967379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94524B-ECB1-4EA8-9C93-60291E2AF9A8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76AA52-FCFB-92BD-D133-9A7E50FC75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C25749-4B5F-1057-06D3-F567A68809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0E09D-B3BF-44E1-881F-FE3B5207D3A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5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653D6-B1CA-33F0-9184-BCED43E4E3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05E707-9C73-FD7A-8F71-0E741FA951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4FD2F7-8074-E4FF-DF1B-3AF3763DCA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3CC2B-0A55-4218-A07F-23A22B93E01A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BAAEE-620A-0E06-0AB1-259505182E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4A4AF4-549A-44C8-49CF-8D925ABC79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141BD7-6F06-4A01-99ED-4E0A8DEB53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2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52665D-C9B7-8017-30A0-2B0DF3EC820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961EF7-6C07-9DAC-A2D9-C39EE39ADC1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B160C-C31B-2E52-40D6-3C5527F294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473EE-B8C1-46B4-B535-A6FAD3E6C5C8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8C1DF3-0B5B-5405-A97D-98CC2AF3BD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F3E9F-9642-DD31-631E-2958654C57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910F38-C97C-4FE0-B37A-4F1BC46862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3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D7A84-A2BE-D84C-EADB-3383130B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AA652B-EA25-F10C-7CEB-48469587F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F0417-8531-625D-C703-E8EFF0FE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057D6E-261C-9521-C7E3-F490743A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B4A8C-38E1-0450-7CA9-8B4307A4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C6D0D-B79F-9FF3-5873-587B2F4A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37E53-CB1A-C97A-2B1D-D6F2D98B7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4A0F29-06A1-9830-5D7D-F26FD2144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C33853-45A9-4482-F5B2-0A7B5EBD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C11A4-E1AC-9DC0-1011-CEE6ACB6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277A6-D3E2-5440-2C60-DD341A8B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3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AD370-EE47-CD41-9527-F13CB365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75DA08-0D49-1B03-79A7-A22365AFC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DF770C-31E9-445B-3550-06F1C6D0B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32C13B-E8DC-373E-9698-FAA4FBD34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A165F4-B501-9B6A-F703-DE8DD274B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FB99FC-0768-2ABB-CCDB-16895C66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6C6735-D485-CE87-9BCF-1590F912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D94927-B9B1-4FEE-A7DB-5FC9C339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5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F53EA-7513-EEA5-3333-4B6E7888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99419C-5466-D087-4C2B-F9F7FC2F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00A258-EF3A-5314-D777-E72E43EB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A2C218-435D-0B63-077F-C7C1FF32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3B28BC-DCFD-7C18-E31A-549116BE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48D852-3DA5-2058-77D2-3DEC31EE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3204E1-7372-59CC-1FC9-2BC2A00C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BACA8-A9A7-40FE-0BF3-8FC3B0C4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D06A7E-76A1-645D-B3BD-45752E57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4B2FA0-3F32-4DCD-8CC3-E63374F36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B8FFFD-4BEF-07B2-2D87-56F4E524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882F4E-096B-FBF2-64F8-860A5986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F37841-5B5B-E8F6-7803-65804F2D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3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3C2D3-43B8-DABA-9BE2-20C116AE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D24974-3BAE-AEFE-5E82-C59414327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BE4045-EF19-4EE6-DDE0-1031C06B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3B7BC1-81B1-2DED-9D23-2FC21E33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E59E5-F8E0-6BDC-315E-E235ECF2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232D87-6FDE-9A65-FEA4-9D65DE17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6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4A7552-87AA-2CFA-831E-62AD9BF6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AA8FF5-912E-2101-F903-D475381A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E92E4-9387-01CF-D14C-D2F0E4800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B9EBF-1188-48EE-A3D4-B3B0FC8D8587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885C8-1CF0-8D7A-08F9-AF02CB782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3EA0A-6CE3-06AB-B2F4-3011DFC96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892CF-EBA0-4729-B2D4-D07C65A31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EF6971-FAA7-27A4-CF37-38CE5E045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181FC4-A307-D2F3-2DB7-C6903B5595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D83681-6386-5853-DDDE-F83A8DDAC81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C20132E-CF25-420E-86A8-595693457B03}" type="datetime1">
              <a:rPr lang="fr-FR"/>
              <a:pPr lvl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EFBED-240C-DF94-E958-8CD9E1F34CB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9D972-A71E-3732-BD33-EE1D069699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19B3A74-7759-471A-896E-5532A1B3F32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3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045C60D-70F4-3EC1-C2DB-62239C1A1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9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</Words>
  <Application>Microsoft Office PowerPoint</Application>
  <PresentationFormat>Grand écran</PresentationFormat>
  <Paragraphs>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Thème Office</vt:lpstr>
      <vt:lpstr>1_Thème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Jade DE SAN FELICIANO</dc:creator>
  <cp:lastModifiedBy>Laurene BARBIER</cp:lastModifiedBy>
  <cp:revision>3</cp:revision>
  <dcterms:created xsi:type="dcterms:W3CDTF">2026-01-30T10:53:38Z</dcterms:created>
  <dcterms:modified xsi:type="dcterms:W3CDTF">2026-01-30T12:58:04Z</dcterms:modified>
</cp:coreProperties>
</file>