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fr-FR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0F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664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63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34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38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87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74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56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9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65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47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66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10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67E78-A3B1-4F3F-9A78-3F4C2EF52339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B1715-CACC-4AEA-A998-36A4A6B18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030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43200" y="40668526"/>
            <a:ext cx="257211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7200" b="1"/>
              <a:t>Numéro final du poster – Prénom et Nom du présentateur</a:t>
            </a:r>
            <a:endParaRPr lang="fr-FR" sz="7200" b="1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D0662B6-BF37-47AC-FC5F-2E5255DE82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0275213" cy="280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3846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10</Words>
  <Application>Microsoft Office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Lea GUITTARD</dc:creator>
  <cp:lastModifiedBy>MILENA SAYAN</cp:lastModifiedBy>
  <cp:revision>16</cp:revision>
  <dcterms:created xsi:type="dcterms:W3CDTF">2018-10-19T12:03:56Z</dcterms:created>
  <dcterms:modified xsi:type="dcterms:W3CDTF">2026-01-20T10:53:55Z</dcterms:modified>
</cp:coreProperties>
</file>